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02" autoAdjust="0"/>
  </p:normalViewPr>
  <p:slideViewPr>
    <p:cSldViewPr>
      <p:cViewPr varScale="1">
        <p:scale>
          <a:sx n="85" d="100"/>
          <a:sy n="85" d="100"/>
        </p:scale>
        <p:origin x="-11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8351A-A586-4AD9-82DA-C88C0BCC2DE6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F175-96DA-4BC8-9D22-01C4BF6FC6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F175-96DA-4BC8-9D22-01C4BF6FC69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50532D3-7116-442D-A811-B57768658897}" type="datetimeFigureOut">
              <a:rPr lang="en-US" smtClean="0"/>
              <a:pPr/>
              <a:t>4/21/2011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746540A-5F0C-494A-AC28-5F3BB0EAE0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229600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ALIBI" pitchFamily="2" charset="2"/>
              </a:rPr>
              <a:t>Company  Fun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ALIBI" pitchFamily="2" charset="2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0200" y="32766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OhMyStars" pitchFamily="34" charset="0"/>
              </a:rPr>
              <a:t>We worry about what a child will become tomorrow, yet we forget that he is someone today.  </a:t>
            </a:r>
          </a:p>
          <a:p>
            <a:r>
              <a:rPr lang="en-US" dirty="0" smtClean="0">
                <a:latin typeface="+mj-lt"/>
              </a:rPr>
              <a:t>~</a:t>
            </a:r>
            <a:r>
              <a:rPr lang="en-US" dirty="0" err="1" smtClean="0">
                <a:latin typeface="OhMyStars" pitchFamily="34" charset="0"/>
              </a:rPr>
              <a:t>Stacia</a:t>
            </a:r>
            <a:r>
              <a:rPr lang="en-US" dirty="0" smtClean="0">
                <a:latin typeface="OhMyStars" pitchFamily="34" charset="0"/>
              </a:rPr>
              <a:t> Tauscher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>
              <a:solidFill>
                <a:schemeClr val="bg2">
                  <a:lumMod val="20000"/>
                  <a:lumOff val="80000"/>
                </a:schemeClr>
              </a:solidFill>
              <a:latin typeface="OhMyStars" pitchFamily="34" charset="0"/>
            </a:endParaRPr>
          </a:p>
        </p:txBody>
      </p:sp>
      <p:sp>
        <p:nvSpPr>
          <p:cNvPr id="1026" name="Letter"/>
          <p:cNvSpPr>
            <a:spLocks noEditPoints="1" noChangeArrowheads="1"/>
          </p:cNvSpPr>
          <p:nvPr/>
        </p:nvSpPr>
        <p:spPr bwMode="auto">
          <a:xfrm>
            <a:off x="5181600" y="533400"/>
            <a:ext cx="2667000" cy="15240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are we making this proposal?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making this proposal because we want a kid to go to school in Kenya because they don’t  have enough money to pay for school .</a:t>
            </a:r>
          </a:p>
        </p:txBody>
      </p:sp>
      <p:pic>
        <p:nvPicPr>
          <p:cNvPr id="2051" name="Picture 3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3657600"/>
            <a:ext cx="1747418" cy="16934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write Company  Letters to raise money for the kids in Kenya to become students.</a:t>
            </a:r>
            <a:endParaRPr lang="en-US" dirty="0"/>
          </a:p>
        </p:txBody>
      </p:sp>
      <p:sp>
        <p:nvSpPr>
          <p:cNvPr id="4099" name="Litebulb"/>
          <p:cNvSpPr>
            <a:spLocks noEditPoints="1" noChangeArrowheads="1"/>
          </p:cNvSpPr>
          <p:nvPr/>
        </p:nvSpPr>
        <p:spPr bwMode="auto">
          <a:xfrm>
            <a:off x="3276600" y="2971800"/>
            <a:ext cx="2590800" cy="35814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idea?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idea is to write to Companies asking for donations  by writing  letters with coloring and stickers.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will we execute our plan?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execute our plan by asking for donations for a kid to go to school in Kenya  from companies.</a:t>
            </a:r>
          </a:p>
          <a:p>
            <a:r>
              <a:rPr lang="en-US" dirty="0" smtClean="0"/>
              <a:t> Students will write the letters.</a:t>
            </a:r>
          </a:p>
          <a:p>
            <a:r>
              <a:rPr lang="en-US" dirty="0" smtClean="0"/>
              <a:t>We will ask parents to help suggest companies.</a:t>
            </a:r>
            <a:endParaRPr lang="en-US" dirty="0"/>
          </a:p>
        </p:txBody>
      </p:sp>
      <p:pic>
        <p:nvPicPr>
          <p:cNvPr id="3075" name="Picture 3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11438">
            <a:off x="5548498" y="4105799"/>
            <a:ext cx="2727921" cy="26066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Who does this impact?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will impact a kid in Kenya and </a:t>
            </a:r>
            <a:r>
              <a:rPr lang="en-US" dirty="0" err="1" smtClean="0"/>
              <a:t>Hulstrom‘s</a:t>
            </a:r>
            <a:r>
              <a:rPr lang="en-US" dirty="0" smtClean="0"/>
              <a:t>  community by teaching them how to be a responsible global citizen.</a:t>
            </a:r>
            <a:endParaRPr lang="en-US" dirty="0"/>
          </a:p>
        </p:txBody>
      </p:sp>
    </p:spTree>
  </p:cSld>
  <p:clrMapOvr>
    <a:masterClrMapping/>
  </p:clrMapOvr>
  <p:transition spd="slow" advTm="25000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cost?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cost will maybe be about $0.10 per envelope.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smtClean="0"/>
              <a:t>our timeframe?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Writing letters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Writing Workshop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Sending letters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February- March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</TotalTime>
  <Words>202</Words>
  <Application>Microsoft Office PowerPoint</Application>
  <PresentationFormat>On-screen Show (4:3)</PresentationFormat>
  <Paragraphs>25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Company  Fun</vt:lpstr>
      <vt:lpstr>Why are we making this proposal?</vt:lpstr>
      <vt:lpstr>What can we do?</vt:lpstr>
      <vt:lpstr>What is our idea?</vt:lpstr>
      <vt:lpstr>How will we execute our plan?</vt:lpstr>
      <vt:lpstr>Who does this impact?</vt:lpstr>
      <vt:lpstr>What is the cost?</vt:lpstr>
      <vt:lpstr>What is our timeframe?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Fun</dc:title>
  <dc:creator>.</dc:creator>
  <cp:lastModifiedBy>.</cp:lastModifiedBy>
  <cp:revision>30</cp:revision>
  <dcterms:created xsi:type="dcterms:W3CDTF">2010-12-09T21:18:49Z</dcterms:created>
  <dcterms:modified xsi:type="dcterms:W3CDTF">2011-04-21T22:44:55Z</dcterms:modified>
</cp:coreProperties>
</file>